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B368A-C3DF-4F65-9127-894E2120FFE7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3389B-19BB-4578-BBEE-BE342954B5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92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88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6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85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7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8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84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5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2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3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3389B-19BB-4578-BBEE-BE342954B5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0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60607-F4AE-4E02-972D-29E26FD9D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DDDD1A-0684-4684-903B-9C5495432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1C9F5-B66B-4416-BCDB-84C025A0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F6797-A524-4537-BCC4-5EF410BB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4D3A6-CD4A-42E1-9DEB-357EEC94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8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8E101-71A7-4C10-A2E1-77A12581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7F946D-EA04-45D6-AC4A-3C82F7406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A8FC8-377D-4E09-A0AD-EDA2D42A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A158C-E3EA-4E53-AB58-4EA9282A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E07FCA-3A56-459A-83DF-3014580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1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8D6F79-5303-45D5-8F22-F9517B04E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36D805-C344-4465-A2D8-6799F444E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4790A-AA91-4654-803D-888105B4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6A8FC-AED1-45E5-93D7-B77CDA7B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51436-A120-4E80-BE7F-2131B015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12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E4284-3C75-469C-A6AF-04645C6B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CFD56-C842-4E82-973F-638D3700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A4F48-5E9B-4C93-8F13-5FB40D25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0059F-2EC0-436C-B98A-17C940D4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3F2E2-2E11-4526-A7F0-609D39FC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8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F037C-95D0-4229-B8B6-552385E6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877894-F598-47DC-BDCB-514CD0DB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49CA5C-F735-4AEB-9507-665FB137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8E2FB8-885A-471E-AD66-4FBF5635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FFFE9-DBF9-4145-BD25-8B2EA13B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4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B4655-E781-4F49-B210-C88CDAD8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017E1-8883-49F7-AA30-0B6970256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009CC2-888A-4D06-8772-100D9FA51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752C9A-E12C-492F-9FF6-F976EBDE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9FA6D5-A017-4D0D-90DD-5B2799D1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CB3A00-5ED2-45EA-950B-7222E419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11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04AE-2E23-4F1F-A522-C8C55423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D8C86-57D3-4117-AE38-7EEC9F2A1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4ACED8-1D28-41C4-A0F9-4E9C20F84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EABD18-24E4-4580-AD43-D5C5B7946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01D6D9-631D-498F-A9BA-853C52D1B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B1FDCF-32D5-4128-AA1E-5299D9AE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F9C35A-8919-4710-A776-2B01C04D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F1AEE1-CBC3-4654-B8AA-C34620EF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7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131A5-13DB-40EB-812E-A29CA6DF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7F38E-537F-439B-AA01-D33CE55D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BFE3B-930F-4385-8A30-B17DCAF0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ECFE1F-D79F-4E9A-AC30-89CE34D0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6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F20B69-E68F-448B-AF8E-2857523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4C0CDA-CB03-4F0C-A9B8-351F63D4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2EEFC-FDF3-413F-8A89-FDE0E20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9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FC49A-0CFE-4CE0-A890-27BE376D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5CEB8-4C45-4293-BAE1-77E8343C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412463-745E-4F39-B426-BBE45C007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C88CE-BA3E-42EC-8597-A4C4A6BF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A8594-6064-4822-B81F-663863B6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C3A27B-ABD0-4891-8191-B39EB6D2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DBBA8-621B-4BDC-84FB-0E049235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DAC187-8743-453F-821B-224174422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2456C9-93DF-42EF-97C4-79D1CAC18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D9B8AE-3139-49BB-A18C-4E4ECBB4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AE1C3F-AD23-4135-8A5D-B6424406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D5E848-AAEE-42DB-B1DE-53EB68EF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8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62A152-3AC4-48A2-B519-00EF1BD6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F6CEFF-1394-4F9F-B74A-799F29941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3B713-0357-4F67-8461-583606361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D948-BE8C-43BC-BA12-71C5D66D56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E418BD-9D46-4EFE-8655-29FEC0ABA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46D45-E064-488E-92A2-E73B1581C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937E-9A0A-45D2-806F-7AB95F6C3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0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AD849-1450-4C96-8A43-883C59FF7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项目效果演示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AFF3C0-AC19-4505-8CD9-464EFA0B5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我的地址页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图片 25">
            <a:extLst>
              <a:ext uri="{FF2B5EF4-FFF2-40B4-BE49-F238E27FC236}">
                <a16:creationId xmlns:a16="http://schemas.microsoft.com/office/drawing/2014/main" id="{88BC874D-6C8D-4371-961E-509AF32B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467643"/>
            <a:ext cx="10774649" cy="502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5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我的订单页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图片 45">
            <a:extLst>
              <a:ext uri="{FF2B5EF4-FFF2-40B4-BE49-F238E27FC236}">
                <a16:creationId xmlns:a16="http://schemas.microsoft.com/office/drawing/2014/main" id="{ED3CDE31-26D3-49E1-A8F4-D288A0D8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5893"/>
            <a:ext cx="10708533" cy="505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9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管理员登录页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图片 21">
            <a:extLst>
              <a:ext uri="{FF2B5EF4-FFF2-40B4-BE49-F238E27FC236}">
                <a16:creationId xmlns:a16="http://schemas.microsoft.com/office/drawing/2014/main" id="{E29DE079-A90B-41D7-8D73-84BF5FA2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0" y="1427955"/>
            <a:ext cx="10972000" cy="519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4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管理员用户管理页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图片 22">
            <a:extLst>
              <a:ext uri="{FF2B5EF4-FFF2-40B4-BE49-F238E27FC236}">
                <a16:creationId xmlns:a16="http://schemas.microsoft.com/office/drawing/2014/main" id="{958A9FF2-C6B8-4F48-85DC-D812DB3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7" y="1458745"/>
            <a:ext cx="10536263" cy="503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管理员用户新增页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图片 31">
            <a:extLst>
              <a:ext uri="{FF2B5EF4-FFF2-40B4-BE49-F238E27FC236}">
                <a16:creationId xmlns:a16="http://schemas.microsoft.com/office/drawing/2014/main" id="{55005147-BFB4-4AB4-BA90-C5C30FBC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91" y="1558048"/>
            <a:ext cx="10663217" cy="50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0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管理员用户修改页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图片 47">
            <a:extLst>
              <a:ext uri="{FF2B5EF4-FFF2-40B4-BE49-F238E27FC236}">
                <a16:creationId xmlns:a16="http://schemas.microsoft.com/office/drawing/2014/main" id="{5060E40A-0951-40E1-9415-05DF9366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7" y="1419120"/>
            <a:ext cx="10854365" cy="516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2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管理员饮品管理页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图片 51">
            <a:extLst>
              <a:ext uri="{FF2B5EF4-FFF2-40B4-BE49-F238E27FC236}">
                <a16:creationId xmlns:a16="http://schemas.microsoft.com/office/drawing/2014/main" id="{D1E04E91-2091-4150-AAC4-D4B69431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0" y="1457722"/>
            <a:ext cx="10647219" cy="508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4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管理员饮品新增页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图片 61">
            <a:extLst>
              <a:ext uri="{FF2B5EF4-FFF2-40B4-BE49-F238E27FC236}">
                <a16:creationId xmlns:a16="http://schemas.microsoft.com/office/drawing/2014/main" id="{39AE98B3-2F03-4787-8B75-0536442C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0" y="1386851"/>
            <a:ext cx="10719519" cy="510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4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管理员饮品修改页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图片 59">
            <a:extLst>
              <a:ext uri="{FF2B5EF4-FFF2-40B4-BE49-F238E27FC236}">
                <a16:creationId xmlns:a16="http://schemas.microsoft.com/office/drawing/2014/main" id="{27830D47-E04C-4D3D-B1E2-A0104BC3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" y="1411977"/>
            <a:ext cx="10871954" cy="51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4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管理员订单管理页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图片 81">
            <a:extLst>
              <a:ext uri="{FF2B5EF4-FFF2-40B4-BE49-F238E27FC236}">
                <a16:creationId xmlns:a16="http://schemas.microsoft.com/office/drawing/2014/main" id="{E11261F2-927C-4A65-B159-A9DCEFCD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39" y="1453753"/>
            <a:ext cx="10631321" cy="509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8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名典咖啡语茶订购平台首页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9C91314-6871-49BC-9ABA-98C17BBE4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9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管理员地址管理页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图片 82">
            <a:extLst>
              <a:ext uri="{FF2B5EF4-FFF2-40B4-BE49-F238E27FC236}">
                <a16:creationId xmlns:a16="http://schemas.microsoft.com/office/drawing/2014/main" id="{9A9BBF45-E030-4652-A225-7CC51A5F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6848"/>
            <a:ext cx="10515600" cy="500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98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管理员地址新增页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图片 83">
            <a:extLst>
              <a:ext uri="{FF2B5EF4-FFF2-40B4-BE49-F238E27FC236}">
                <a16:creationId xmlns:a16="http://schemas.microsoft.com/office/drawing/2014/main" id="{53A8601D-3E64-49BF-B73D-7531AB71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9" y="1397794"/>
            <a:ext cx="10631321" cy="509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注册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34954C-64E5-4346-B697-55BA9F72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975" y="1601295"/>
            <a:ext cx="10332050" cy="48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图片 9">
            <a:extLst>
              <a:ext uri="{FF2B5EF4-FFF2-40B4-BE49-F238E27FC236}">
                <a16:creationId xmlns:a16="http://schemas.microsoft.com/office/drawing/2014/main" id="{7AD6FA04-2201-4C80-8644-2F02B0C1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2370"/>
            <a:ext cx="10515600" cy="495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2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手机验证码登录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图片 11">
            <a:extLst>
              <a:ext uri="{FF2B5EF4-FFF2-40B4-BE49-F238E27FC236}">
                <a16:creationId xmlns:a16="http://schemas.microsoft.com/office/drawing/2014/main" id="{FF0C463C-9E69-4E06-84C7-B1907761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" y="1478715"/>
            <a:ext cx="10683497" cy="504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3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饮品页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图片 13">
            <a:extLst>
              <a:ext uri="{FF2B5EF4-FFF2-40B4-BE49-F238E27FC236}">
                <a16:creationId xmlns:a16="http://schemas.microsoft.com/office/drawing/2014/main" id="{755A48C9-7A80-46C4-A777-150B73CF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7888"/>
            <a:ext cx="10515600" cy="505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饮品详情页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图片 17">
            <a:extLst>
              <a:ext uri="{FF2B5EF4-FFF2-40B4-BE49-F238E27FC236}">
                <a16:creationId xmlns:a16="http://schemas.microsoft.com/office/drawing/2014/main" id="{D14C550D-8932-45B3-9B8C-6D9798B0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5362"/>
            <a:ext cx="10631905" cy="505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67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购物车页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图片 19">
            <a:extLst>
              <a:ext uri="{FF2B5EF4-FFF2-40B4-BE49-F238E27FC236}">
                <a16:creationId xmlns:a16="http://schemas.microsoft.com/office/drawing/2014/main" id="{04A9931E-E07E-497A-83E9-C9744942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1385"/>
            <a:ext cx="10728158" cy="514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8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CEDE5-A555-4056-9833-5FC428BA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订单页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857A-3B90-4EA6-A959-A848AAD8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图片 23">
            <a:extLst>
              <a:ext uri="{FF2B5EF4-FFF2-40B4-BE49-F238E27FC236}">
                <a16:creationId xmlns:a16="http://schemas.microsoft.com/office/drawing/2014/main" id="{AC9220E1-E273-4BDC-9743-D2DB47CA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4" y="1369929"/>
            <a:ext cx="11024332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49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84</Words>
  <Application>Microsoft Office PowerPoint</Application>
  <PresentationFormat>宽屏</PresentationFormat>
  <Paragraphs>32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宋体</vt:lpstr>
      <vt:lpstr>Arial</vt:lpstr>
      <vt:lpstr>Office 主题​​</vt:lpstr>
      <vt:lpstr>项目效果演示</vt:lpstr>
      <vt:lpstr>名典咖啡语茶订购平台首页</vt:lpstr>
      <vt:lpstr>注册</vt:lpstr>
      <vt:lpstr>登录</vt:lpstr>
      <vt:lpstr>手机验证码登录</vt:lpstr>
      <vt:lpstr>饮品页</vt:lpstr>
      <vt:lpstr>饮品详情页</vt:lpstr>
      <vt:lpstr>购物车页</vt:lpstr>
      <vt:lpstr>订单页</vt:lpstr>
      <vt:lpstr>我的地址页</vt:lpstr>
      <vt:lpstr>我的订单页</vt:lpstr>
      <vt:lpstr>管理员登录页</vt:lpstr>
      <vt:lpstr>管理员用户管理页</vt:lpstr>
      <vt:lpstr>管理员用户新增页</vt:lpstr>
      <vt:lpstr>管理员用户修改页</vt:lpstr>
      <vt:lpstr>管理员饮品管理页</vt:lpstr>
      <vt:lpstr>管理员饮品新增页</vt:lpstr>
      <vt:lpstr>管理员饮品修改页</vt:lpstr>
      <vt:lpstr>管理员订单管理页</vt:lpstr>
      <vt:lpstr>管理员地址管理页</vt:lpstr>
      <vt:lpstr>管理员地址新增页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项目效果演示</dc:title>
  <dc:creator>ZP L</dc:creator>
  <cp:lastModifiedBy>ZP L</cp:lastModifiedBy>
  <cp:revision>2</cp:revision>
  <dcterms:created xsi:type="dcterms:W3CDTF">2019-12-24T06:44:19Z</dcterms:created>
  <dcterms:modified xsi:type="dcterms:W3CDTF">2019-12-24T07:02:56Z</dcterms:modified>
</cp:coreProperties>
</file>